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1887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454" y="-138"/>
      </p:cViewPr>
      <p:guideLst>
        <p:guide orient="horz" pos="3744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692738"/>
            <a:ext cx="6606540" cy="25480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6736080"/>
            <a:ext cx="5440680" cy="3037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825500"/>
            <a:ext cx="1485662" cy="17580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825500"/>
            <a:ext cx="4330144" cy="17580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7638628"/>
            <a:ext cx="6606540" cy="23609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038303"/>
            <a:ext cx="6606540" cy="26003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4807163"/>
            <a:ext cx="2907903" cy="1359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4807163"/>
            <a:ext cx="2907904" cy="1359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76039"/>
            <a:ext cx="699516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660862"/>
            <a:ext cx="3434160" cy="11089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769783"/>
            <a:ext cx="3434160" cy="68488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660862"/>
            <a:ext cx="3435509" cy="11089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769783"/>
            <a:ext cx="3435509" cy="68488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73287"/>
            <a:ext cx="2557066" cy="20142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73287"/>
            <a:ext cx="4344988" cy="101453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487507"/>
            <a:ext cx="2557066" cy="8131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321040"/>
            <a:ext cx="4663440" cy="9823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062143"/>
            <a:ext cx="4663440" cy="7132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9303386"/>
            <a:ext cx="4663440" cy="1395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76039"/>
            <a:ext cx="699516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773681"/>
            <a:ext cx="6995160" cy="7845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017674"/>
            <a:ext cx="181356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9A86F-F59F-44D4-BDD0-37F86068124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017674"/>
            <a:ext cx="246126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017674"/>
            <a:ext cx="181356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8631-435F-4DCA-BB82-7DCE866A0D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188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ryF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188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PAGE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188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WEntryF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188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Jcafe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Janiel</dc:creator>
  <cp:lastModifiedBy>Janiel</cp:lastModifiedBy>
  <cp:revision>2</cp:revision>
  <dcterms:created xsi:type="dcterms:W3CDTF">2014-05-14T03:22:43Z</dcterms:created>
  <dcterms:modified xsi:type="dcterms:W3CDTF">2014-05-14T03:42:11Z</dcterms:modified>
</cp:coreProperties>
</file>